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66AE-1855-40A1-8CC1-8578F7B54038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C20D4-7BC8-4C27-ACC7-150F7682C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CB8CCB-1627-455E-BAD9-C3D031C02C1D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zuarikau.osedu2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6288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Рубрики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636912"/>
            <a:ext cx="1872208" cy="40011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знаний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581128"/>
            <a:ext cx="1872208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против террора!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140968"/>
            <a:ext cx="1872208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– моя Родина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0829" y="702278"/>
            <a:ext cx="8420314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СОШ с.Дзуарикау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3140968"/>
            <a:ext cx="1927332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ногу со  спортом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3861048"/>
            <a:ext cx="1921801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Чистота-лучшая красота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2420888"/>
            <a:ext cx="1927332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Миротворцы-люди будущего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861048"/>
            <a:ext cx="1835696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 лет Р.Гамзатову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4581128"/>
            <a:ext cx="1944216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190 лет Л.Н.Толстому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95592" y="3103126"/>
            <a:ext cx="4572000" cy="37548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Учредитель: </a:t>
            </a:r>
            <a:r>
              <a:rPr lang="ru-RU" sz="20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СОШ с.Дзуарикау</a:t>
            </a:r>
          </a:p>
          <a:p>
            <a:pPr lvl="0"/>
            <a:r>
              <a:rPr 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Редактор: </a:t>
            </a: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lvl="0"/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Темирова С.М.</a:t>
            </a:r>
          </a:p>
          <a:p>
            <a:pPr lvl="0"/>
            <a:r>
              <a:rPr 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Корреспонденты :</a:t>
            </a:r>
          </a:p>
          <a:p>
            <a:pPr lvl="0"/>
            <a:r>
              <a:rPr lang="ru-RU" sz="2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Гаджинова</a:t>
            </a: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А.</a:t>
            </a:r>
          </a:p>
          <a:p>
            <a:pPr lvl="0"/>
            <a:r>
              <a:rPr lang="ru-RU" sz="2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Гаджинова</a:t>
            </a: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В.</a:t>
            </a:r>
          </a:p>
          <a:p>
            <a:pPr lvl="0"/>
            <a:r>
              <a:rPr lang="ru-RU" sz="2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Дзебоева</a:t>
            </a: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И.</a:t>
            </a:r>
          </a:p>
          <a:p>
            <a:pPr lvl="0"/>
            <a:r>
              <a:rPr lang="ru-RU" sz="2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Габулова</a:t>
            </a: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К.</a:t>
            </a:r>
          </a:p>
          <a:p>
            <a:pPr lvl="0">
              <a:defRPr/>
            </a:pPr>
            <a:r>
              <a:rPr lang="ru-RU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0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с.Дзуарикау</a:t>
            </a:r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Ул.Бр.Газдановых</a:t>
            </a:r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11. </a:t>
            </a:r>
          </a:p>
          <a:p>
            <a:pPr lvl="0">
              <a:defRPr/>
            </a:pP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20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сайта </a:t>
            </a:r>
            <a:r>
              <a:rPr lang="en-US" sz="20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www.dzuarikau.osedu2.ru</a:t>
            </a:r>
            <a:endParaRPr lang="ru-RU" sz="20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4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149080"/>
            <a:ext cx="9144000" cy="2708920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 октября в </a:t>
            </a:r>
            <a:r>
              <a:rPr lang="ru-RU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школе прошел осенний кросс посвященный братьям Газдановым, который стал традиционным. Учащиеся проявили себя активными, быстрыми. Мероприятие прошло в доброжелательной обстановке. </a:t>
            </a:r>
            <a:r>
              <a:rPr lang="ru-RU" sz="2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Традиция была нарушена и  </a:t>
            </a:r>
            <a:r>
              <a:rPr lang="ru-RU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кубок </a:t>
            </a:r>
            <a:r>
              <a:rPr lang="ru-RU" sz="2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получили </a:t>
            </a:r>
            <a:r>
              <a:rPr lang="ru-RU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класса. Всех поздравляем с победой.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Осенний кросс </a:t>
            </a:r>
            <a:r>
              <a:rPr lang="ru-RU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октября  2018 </a:t>
            </a:r>
            <a:r>
              <a:rPr lang="ru-RU" sz="4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4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18-10-11 at 09.12.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283968" cy="3168352"/>
          </a:xfrm>
          <a:prstGeom prst="rect">
            <a:avLst/>
          </a:prstGeom>
        </p:spPr>
      </p:pic>
      <p:pic>
        <p:nvPicPr>
          <p:cNvPr id="7" name="Рисунок 6" descr="WhatsApp Image 2018-10-11 at 09.11.3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836712"/>
            <a:ext cx="442798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03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«Ни пылинки, ни соринки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Ни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малейшей паутинки, всё почистим, уберём!"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005064"/>
            <a:ext cx="4860032" cy="28529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таким девизом учащиеся 2 класса. После инструктажа по охране труда при работе по уборке пришкольной территории вышли на свой участок .Ребята с радостью привели свой участок в порядок</a:t>
            </a:r>
            <a:endParaRPr lang="ru-RU" sz="2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WhatsApp Image 2018-10-11 at 09.55.33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860032" cy="2715766"/>
          </a:xfrm>
          <a:prstGeom prst="rect">
            <a:avLst/>
          </a:prstGeom>
        </p:spPr>
      </p:pic>
      <p:pic>
        <p:nvPicPr>
          <p:cNvPr id="6" name="Рисунок 5" descr="WhatsApp Image 2018-10-11 at 09.55.3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428396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48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rasivaja_osen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4" y="620688"/>
            <a:ext cx="5256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редактора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3203848" cy="345638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Осень-золотая пора, полная надежд. Не зря учебный год начинается в эту прекрасную пору. Для кого-то это первый учебный год. Для кого-то последний школьный. Но всем хочется пожелать, чтобы для всех он был плодотворным и значимым! Успешного учебного года Вам, дорогие друзья!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96952"/>
            <a:ext cx="319763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От редактора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6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948"/>
            <a:ext cx="5580111" cy="258532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Первый раз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в первый класс!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-14568"/>
            <a:ext cx="3563887" cy="68634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сентября-это великий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день!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-то первый раз приходит на линейку, а кто-то последний раз отмечает День Знаний в школе.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девочек и один мальчик переступили порог нашей дружной школы в статусе ученика. Поздравить их с началом ответственного пути пришли их родители, друзья и, конечно же, учителя.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Всех присутствующих в школьный путь с тремя пирогами проводил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Джелиев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Хасан.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Также на праздник пришла Королева знаний и подарила первоклассникам золотой ключик, который открывал все двери к знаниям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8-10-11 at 07.56.44.jpeg"/>
          <p:cNvPicPr>
            <a:picLocks noChangeAspect="1"/>
          </p:cNvPicPr>
          <p:nvPr/>
        </p:nvPicPr>
        <p:blipFill>
          <a:blip r:embed="rId2" cstate="print"/>
          <a:srcRect b="30579"/>
          <a:stretch>
            <a:fillRect/>
          </a:stretch>
        </p:blipFill>
        <p:spPr>
          <a:xfrm>
            <a:off x="1" y="2564904"/>
            <a:ext cx="558011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0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895"/>
            <a:ext cx="9144000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Удачи Вам,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первокласники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72816"/>
            <a:ext cx="5292080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Ко Дню знаний библиотекарь школы организовала книжную выставку, на которой была представлена литература в помощь школьной </a:t>
            </a:r>
            <a:r>
              <a:rPr lang="ru-RU" sz="2000" dirty="0" err="1" smtClean="0">
                <a:solidFill>
                  <a:srgbClr val="FF0000"/>
                </a:solidFill>
              </a:rPr>
              <a:t>прогорамме</a:t>
            </a:r>
            <a:r>
              <a:rPr lang="ru-RU" sz="2000" dirty="0" smtClean="0">
                <a:solidFill>
                  <a:srgbClr val="FF0000"/>
                </a:solidFill>
              </a:rPr>
              <a:t>. Дополнением к выставке была красочная открытка для первоклассников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WhatsApp Image 2018-10-11 at 08.03.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772816"/>
            <a:ext cx="3995936" cy="5085184"/>
          </a:xfrm>
          <a:prstGeom prst="rect">
            <a:avLst/>
          </a:prstGeom>
        </p:spPr>
      </p:pic>
      <p:pic>
        <p:nvPicPr>
          <p:cNvPr id="9" name="Рисунок 8" descr="WhatsApp Image 2018-10-11 at 08.03.40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7032"/>
            <a:ext cx="5220071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8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Россия –родина моя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453650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FF0000"/>
                </a:solidFill>
              </a:rPr>
              <a:t>Новый учебный год по традиции начинается с тематического Урока мира. В этом году  это «Россия-Родина моя». Во 2 классе урок начался с песни М.Бернеса «С чего начинается Родина».Этот вопрос был задан и ребятам, они высказывали свои мысли. Интересный ответ дал </a:t>
            </a:r>
            <a:r>
              <a:rPr lang="ru-RU" sz="1900" dirty="0" err="1" smtClean="0">
                <a:solidFill>
                  <a:srgbClr val="FF0000"/>
                </a:solidFill>
              </a:rPr>
              <a:t>Черджиев</a:t>
            </a:r>
            <a:r>
              <a:rPr lang="ru-RU" sz="1900" dirty="0" smtClean="0">
                <a:solidFill>
                  <a:srgbClr val="FF0000"/>
                </a:solidFill>
              </a:rPr>
              <a:t> Тимур: «Родина-это традиции, родной осетинский язык». После виртуальной экскурсии по достопримечательностям  нашей малой Родины, ребятам было предложено взять сердца, которые лежали на партах и нарисовать в них то, что они считают самым дорогим в </a:t>
            </a:r>
            <a:br>
              <a:rPr lang="ru-RU" sz="1900" dirty="0" smtClean="0">
                <a:solidFill>
                  <a:srgbClr val="FF0000"/>
                </a:solidFill>
              </a:rPr>
            </a:br>
            <a:r>
              <a:rPr lang="ru-RU" sz="1900" dirty="0" smtClean="0">
                <a:solidFill>
                  <a:srgbClr val="FF0000"/>
                </a:solidFill>
              </a:rPr>
              <a:t>Осетии. С помощью мам на доске собрали коллаж в форме большого сердца.</a:t>
            </a:r>
            <a:endParaRPr lang="ru-RU" sz="19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WhatsApp Image 2018-10-11 at 08.03.40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980728"/>
            <a:ext cx="4392488" cy="3147814"/>
          </a:xfrm>
          <a:prstGeom prst="rect">
            <a:avLst/>
          </a:prstGeom>
        </p:spPr>
      </p:pic>
      <p:pic>
        <p:nvPicPr>
          <p:cNvPr id="7" name="Рисунок 6" descr="WhatsApp Image 2018-10-11 at 08.03.40 (3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77072"/>
            <a:ext cx="4392488" cy="25537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43077"/>
          </a:xfrm>
        </p:spPr>
        <p:txBody>
          <a:bodyPr/>
          <a:lstStyle/>
          <a:p>
            <a:pPr marL="0" indent="0">
              <a:buNone/>
            </a:pPr>
            <a:r>
              <a:rPr lang="ru-RU" sz="3200" b="0" dirty="0">
                <a:solidFill>
                  <a:schemeClr val="accent6"/>
                </a:solidFill>
              </a:rPr>
              <a:t>"Мы против террора, мы против войны...!"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092258" y="544543"/>
            <a:ext cx="4160262" cy="631345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Прошло 14 лет со дня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бесчеловечого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захвата людей в школе г.Беслан. И дети, и взрослые оказались в руках нелюдей. Более 300 человек погибли, из них- 186 дети. В память о них 3 сентября в календаре отмечается как День солидарности в борьбе с терроризмом. В нашей школе прошел митинг, на котором учителя и ученики высказались о терроризме и минутой молчания помянули всех погибших во время террористических актов. В конце митинга учащиеся под песню, которая стала в нашей школе гимном на День солидарности в борьбе с терроризмом, запустили шары под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кричалку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"Мы против террора".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0" y="544543"/>
            <a:ext cx="4931300" cy="19389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Бесланы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теракты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цыпп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ǽ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рдӕс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бонмӕ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3-ӕм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сентябрмӕ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скъолайы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библиотекарь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Хӕуытаты Мирӕ бацӕттӕ кодта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чингуытӕ ӕмӕ плакатты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равдыст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ӕмӕ презенетаци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Нӕ зӕрдӕтӕй уӕ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нӕ уыдзӕн рохы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никуы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8-10-11 at 08.16.48.jpeg"/>
          <p:cNvPicPr>
            <a:picLocks noChangeAspect="1"/>
          </p:cNvPicPr>
          <p:nvPr/>
        </p:nvPicPr>
        <p:blipFill>
          <a:blip r:embed="rId2" cstate="print"/>
          <a:srcRect l="21650" t="32150" r="22837"/>
          <a:stretch>
            <a:fillRect/>
          </a:stretch>
        </p:blipFill>
        <p:spPr>
          <a:xfrm>
            <a:off x="0" y="2204864"/>
            <a:ext cx="507605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1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8064" y="4437112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Бесланы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теракты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цыпп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ǽ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рдӕс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бонмӕ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3-ӕм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сентябрмӕ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скъолайы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библиотекарь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Хӕуытаты Мирӕ бацӕттӕ кодта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чингуытӕ ӕмӕ плакатты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равдыст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ӕмӕ презенетаци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Нӕ зӕрдӕтӕй уӕ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нӕ уыдзӕн рохы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Никуы уыдзыстут рох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WhatsApp Image 2018-10-11 at 08.51.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4104456" cy="2924944"/>
          </a:xfrm>
          <a:prstGeom prst="rect">
            <a:avLst/>
          </a:prstGeom>
        </p:spPr>
      </p:pic>
      <p:pic>
        <p:nvPicPr>
          <p:cNvPr id="12" name="Рисунок 11" descr="WhatsApp Image 2018-10-11 at 08.51.30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530" y="3933056"/>
            <a:ext cx="4080454" cy="2924944"/>
          </a:xfrm>
          <a:prstGeom prst="rect">
            <a:avLst/>
          </a:prstGeom>
        </p:spPr>
      </p:pic>
      <p:pic>
        <p:nvPicPr>
          <p:cNvPr id="13" name="Рисунок 12" descr="WhatsApp Image 2018-10-11 at 08.56.1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962" y="1052736"/>
            <a:ext cx="3942462" cy="31547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980728"/>
            <a:ext cx="449999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7 сентября, в канун 95-летия народного поэта Дагестана, прозаика, публициста, переводчика, видного общественного деятеля Расула Гамзатова (08 09.1923 – 03.11. 2003), у памятника 7-ми братьям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Газдановых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в с. Дзуарикау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Алагирского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района, Министерство РСО – Алания по вопросам национальных отношений, Республиканский Дом дружбы народов РСО – Алания, Муниципальное образование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Алагирский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район», Муниципальное образование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Дзуарикауское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сельское поселение», Региональная общественная организация «Дагестанский национально – культурный центр «Дагестан» и школа с.Дзуарикау организовали праздник поэзии «День белых журавлей».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Гости и хозяева читали стихи на русском, аварском, осетинском и других языках многонациональной Осетии из творчества аксакала кавказской поэзии и о нем самом.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Через весь праздник красной нитью проходила общая мысль участников о том, что поэзия Расула Гамзатова объединяет народы, призывает жить в дружбе и взаимопонимании, она переложена на музыку, использована в изобразительном искусстве всех жанров, вечна, любима и востребована!»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18-10-11 at 08.58.19.jpeg"/>
          <p:cNvPicPr>
            <a:picLocks noChangeAspect="1"/>
          </p:cNvPicPr>
          <p:nvPr/>
        </p:nvPicPr>
        <p:blipFill>
          <a:blip r:embed="rId2" cstate="print"/>
          <a:srcRect r="13637"/>
          <a:stretch>
            <a:fillRect/>
          </a:stretch>
        </p:blipFill>
        <p:spPr>
          <a:xfrm>
            <a:off x="0" y="980728"/>
            <a:ext cx="4716016" cy="3816424"/>
          </a:xfrm>
          <a:prstGeom prst="rect">
            <a:avLst/>
          </a:prstGeom>
        </p:spPr>
      </p:pic>
      <p:pic>
        <p:nvPicPr>
          <p:cNvPr id="7" name="Рисунок 6" descr="WhatsApp Image 2018-10-11 at 08.58.2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3326"/>
            <a:ext cx="4716016" cy="27746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95 лет Расулу Гамзатову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569660"/>
            <a:ext cx="3794740" cy="52883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сентябре наша школа приняла участия в VII Международном слете юных добровольцев РСО - Алания «Я голосую за Мир!» по теме: «Земля - планета мира и ненасилия».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сентября юные миротворцы СОШ с.Дзуарикау у памятника семи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бр.Газданавым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встретили сводный отряд юных миротворцев РСО -Алания, под руководством уполномоченного представителя Фонда Мира РСО Алания В.С.Беляева, делегации: школа № 27- «Школы мира» г. Гомеля, Республики Беларусь, ГБОУ школа № 1288 СП-5(148)-«Школы мира» г. Москвы.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Юные миротворцы с большим воодушевлением рассказали собравшимся о мужественных братьях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Газдановых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 открытие памятника и его скульпторе.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6 класса (8 человек) были приняты в ряды миротворцев. Им были повязаны трехцветные галстуки, символизирующие: голубой -Мир душе, красный- Мир стране, зеленый- Мир Земле. Ребята дали клятву беречь мир от зла.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заключении гости возложили к подножию памятника цветы и были сделаны памятные фотографии.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588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-ой </a:t>
            </a:r>
            <a:r>
              <a:rPr lang="ru-RU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Международный слет юных 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миротворцев</a:t>
            </a:r>
            <a:r>
              <a:rPr lang="ru-RU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WhatsApp Image 2018-10-11 at 09.06.16.jpeg"/>
          <p:cNvPicPr>
            <a:picLocks noChangeAspect="1"/>
          </p:cNvPicPr>
          <p:nvPr/>
        </p:nvPicPr>
        <p:blipFill>
          <a:blip r:embed="rId2" cstate="print"/>
          <a:srcRect l="7476" t="3801" r="5901" b="16400"/>
          <a:stretch>
            <a:fillRect/>
          </a:stretch>
        </p:blipFill>
        <p:spPr>
          <a:xfrm>
            <a:off x="395536" y="1484784"/>
            <a:ext cx="4968552" cy="3096344"/>
          </a:xfrm>
          <a:prstGeom prst="rect">
            <a:avLst/>
          </a:prstGeom>
        </p:spPr>
      </p:pic>
      <p:pic>
        <p:nvPicPr>
          <p:cNvPr id="8" name="Рисунок 7" descr="WhatsApp Image 2018-10-11 at 09.07.0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365104"/>
            <a:ext cx="496855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4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239</TotalTime>
  <Words>943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"Мы против террора, мы против войны...!" </vt:lpstr>
      <vt:lpstr>Слайд 7</vt:lpstr>
      <vt:lpstr>Слайд 8</vt:lpstr>
      <vt:lpstr>Слайд 9</vt:lpstr>
      <vt:lpstr>Слайд 10</vt:lpstr>
      <vt:lpstr>  «Ни пылинки, ни соринки. Ни малейшей паутинки, всё почистим, уберём!"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Сима Михайловна</cp:lastModifiedBy>
  <cp:revision>24</cp:revision>
  <dcterms:created xsi:type="dcterms:W3CDTF">2017-10-08T17:52:16Z</dcterms:created>
  <dcterms:modified xsi:type="dcterms:W3CDTF">2018-10-12T06:16:51Z</dcterms:modified>
</cp:coreProperties>
</file>